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9964-AFAB-4438-9198-B018DBF7A179}" type="datetimeFigureOut">
              <a:rPr lang="hr-HR" smtClean="0"/>
              <a:t>1.2.2011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F2BB-B70B-4767-89E8-10A11E55B68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03"/>
            <a:ext cx="9144000" cy="6532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Prikaz na zaslonu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gf-dnizetic</dc:creator>
  <cp:lastModifiedBy>gf-dnizetic</cp:lastModifiedBy>
  <cp:revision>1</cp:revision>
  <dcterms:created xsi:type="dcterms:W3CDTF">2011-02-01T09:27:34Z</dcterms:created>
  <dcterms:modified xsi:type="dcterms:W3CDTF">2011-02-01T09:33:30Z</dcterms:modified>
</cp:coreProperties>
</file>